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076" autoAdjust="0"/>
  </p:normalViewPr>
  <p:slideViewPr>
    <p:cSldViewPr>
      <p:cViewPr>
        <p:scale>
          <a:sx n="100" d="100"/>
          <a:sy n="100" d="100"/>
        </p:scale>
        <p:origin x="-888" y="184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6BBFF-0E88-456A-96C5-8FFCA29D9407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05FD7E-034D-4096-BBA6-EEEF1C40291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D4E84D-C3BE-40C5-9188-FD2217DAF414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FCFC25-E5FF-4F76-8CD9-4CEBD157E4D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5D2FE-B9B3-462F-BAE4-FABFED00F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6E8F-F53A-4D44-9F75-AEF7E0E57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0119-01FC-4B20-B423-69FF32144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84AF9-5F8C-4384-BF4E-D876356F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F19D-8343-403D-8AFB-4D2A4F888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DA10-8D5A-45CD-8B21-C98A51D93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DEE5-BD73-4B07-A80B-E77278679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F9B59BF-A27E-4BA0-9BAD-B76DA82B4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39DAA9-F5B4-4322-AB8D-7E99658D2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6"/>
          <p:cNvGraphicFramePr>
            <a:graphicFrameLocks noChangeAspect="1"/>
          </p:cNvGraphicFramePr>
          <p:nvPr/>
        </p:nvGraphicFramePr>
        <p:xfrm>
          <a:off x="593725" y="2927350"/>
          <a:ext cx="2736850" cy="3048000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Rokiškio m., P.Cvirkos- Donelaičio g.  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0,6209Ha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0,04Km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314325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56"/>
          <p:cNvPicPr>
            <a:picLocks noChangeAspect="1" noChangeArrowheads="1"/>
          </p:cNvPicPr>
          <p:nvPr/>
        </p:nvPicPr>
        <p:blipFill>
          <a:blip r:embed="rId5" cstate="print"/>
          <a:srcRect l="1837" t="12708" r="71367" b="8327"/>
          <a:stretch>
            <a:fillRect/>
          </a:stretch>
        </p:blipFill>
        <p:spPr bwMode="auto">
          <a:xfrm>
            <a:off x="3924300" y="3422650"/>
            <a:ext cx="1890713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4643438" y="4592638"/>
            <a:ext cx="0" cy="90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3438" y="4683125"/>
            <a:ext cx="90487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33925" y="4727575"/>
            <a:ext cx="180975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43438" y="4592638"/>
            <a:ext cx="90487" cy="4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733925" y="4638675"/>
            <a:ext cx="225425" cy="134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14900" y="4773613"/>
            <a:ext cx="44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78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164</cp:revision>
  <dcterms:created xsi:type="dcterms:W3CDTF">2006-08-16T00:00:00Z</dcterms:created>
  <dcterms:modified xsi:type="dcterms:W3CDTF">2015-06-15T11:11:36Z</dcterms:modified>
</cp:coreProperties>
</file>